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3" r:id="rId2"/>
    <p:sldId id="353" r:id="rId3"/>
    <p:sldId id="382" r:id="rId4"/>
    <p:sldId id="376" r:id="rId5"/>
    <p:sldId id="352" r:id="rId6"/>
    <p:sldId id="377" r:id="rId7"/>
    <p:sldId id="378" r:id="rId8"/>
    <p:sldId id="379" r:id="rId9"/>
    <p:sldId id="380" r:id="rId10"/>
    <p:sldId id="381" r:id="rId11"/>
    <p:sldId id="375" r:id="rId12"/>
  </p:sldIdLst>
  <p:sldSz cx="9906000" cy="6858000" type="A4"/>
  <p:notesSz cx="6808788" cy="99409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3" pos="5116">
          <p15:clr>
            <a:srgbClr val="A4A3A4"/>
          </p15:clr>
        </p15:guide>
        <p15:guide id="4" orient="horz" pos="346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orient="horz" pos="3767">
          <p15:clr>
            <a:srgbClr val="A4A3A4"/>
          </p15:clr>
        </p15:guide>
        <p15:guide id="9" pos="5716">
          <p15:clr>
            <a:srgbClr val="A4A3A4"/>
          </p15:clr>
        </p15:guide>
        <p15:guide id="10" pos="520">
          <p15:clr>
            <a:srgbClr val="A4A3A4"/>
          </p15:clr>
        </p15:guide>
        <p15:guide id="11" pos="3029" userDrawn="1">
          <p15:clr>
            <a:srgbClr val="A4A3A4"/>
          </p15:clr>
        </p15:guide>
        <p15:guide id="12" pos="3230">
          <p15:clr>
            <a:srgbClr val="A4A3A4"/>
          </p15:clr>
        </p15:guide>
        <p15:guide id="13" pos="5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D56"/>
    <a:srgbClr val="ECEDF1"/>
    <a:srgbClr val="ADADB4"/>
    <a:srgbClr val="8FAEC1"/>
    <a:srgbClr val="ECEEF1"/>
    <a:srgbClr val="4FC2BF"/>
    <a:srgbClr val="CEDBE0"/>
    <a:srgbClr val="183641"/>
    <a:srgbClr val="628BA3"/>
    <a:srgbClr val="629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940" autoAdjust="0"/>
  </p:normalViewPr>
  <p:slideViewPr>
    <p:cSldViewPr snapToGrid="0">
      <p:cViewPr varScale="1">
        <p:scale>
          <a:sx n="69" d="100"/>
          <a:sy n="69" d="100"/>
        </p:scale>
        <p:origin x="1236" y="60"/>
      </p:cViewPr>
      <p:guideLst>
        <p:guide orient="horz" pos="3838"/>
        <p:guide pos="5116"/>
        <p:guide orient="horz" pos="346"/>
        <p:guide orient="horz" pos="4020"/>
        <p:guide orient="horz" pos="3521"/>
        <p:guide orient="horz" pos="3767"/>
        <p:guide pos="5716"/>
        <p:guide pos="520"/>
        <p:guide pos="3029"/>
        <p:guide pos="3230"/>
        <p:guide pos="59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156" y="102"/>
      </p:cViewPr>
      <p:guideLst>
        <p:guide orient="horz" pos="2880"/>
        <p:guide pos="2160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1F59-74F8-44CF-9608-D1D1F0996587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56408-28DD-4FFF-92F7-977F2BC32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7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24F6-1556-47AD-907E-11C4C804A6C2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FDDB-74AF-466F-B92E-1346EC41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4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4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_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219FDB4-3DCD-4ADD-AF29-DBFB27AFC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073"/>
            <a:ext cx="9893491" cy="584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2E4CD2-584E-4963-2FDA-43362191DC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33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2B684B-F744-452C-8A7C-0B2843A2E35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A2FED6-7D28-45A2-A6A7-63ED0E78F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313716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  <a:endParaRPr lang="en-GB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CBAEB32-9050-4EF8-9885-E637B200851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5D599F-5FFA-436C-B479-EE131CB864D8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4D437C9-A84A-4AB6-9E59-8D8825DB487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4875777-C1D5-4DCD-8F63-F2AB1F0CB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19499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503F9C-D27A-4D59-B14C-4A555B79D725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A677F58-03F9-44DD-AC32-D6715B8D391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82C3EA0-F02C-4C42-B4B9-3038768B3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271062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7AF04-B883-4316-BC94-C5D997F7A857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83F4717-F196-4B5A-9963-DE48176403D5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A55DC73-8127-4666-BEBD-D1462825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8120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374F49-EAE6-4ED8-977C-AD1BE9FE4AAC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892DB27-16BA-4657-AAA3-A63AFBA8E8B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DB10CDE3-42DD-4DD5-A331-184CD8AC6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92533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p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b="1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Sign off slide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6FFB7-3C1A-4493-9AB6-A1CB3A9E5E9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CAE25B55-D80A-42B6-8225-026D2735F542}"/>
              </a:ext>
            </a:extLst>
          </p:cNvPr>
          <p:cNvSpPr txBox="1">
            <a:spLocks/>
          </p:cNvSpPr>
          <p:nvPr userDrawn="1"/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 algn="l" defTabSz="872722" rtl="0" eaLnBrk="1" latinLnBrk="0" hangingPunct="1">
              <a:spcBef>
                <a:spcPct val="0"/>
              </a:spcBef>
              <a:buNone/>
              <a:defRPr lang="en-GB" sz="2600" b="0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Change the style of the title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DE820B2-E08F-4009-BB1C-D391E4EBBCF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748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6F130-7FB2-4C3D-B53D-9451A604B7B1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ED68588-67C4-4144-91A3-084C9985E6B0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3C2E5EB5-C85D-4C05-AE47-B568D2319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72150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8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55" r:id="rId2"/>
    <p:sldLayoutId id="2147483700" r:id="rId3"/>
    <p:sldLayoutId id="2147483694" r:id="rId4"/>
    <p:sldLayoutId id="2147483695" r:id="rId5"/>
    <p:sldLayoutId id="2147483718" r:id="rId6"/>
    <p:sldLayoutId id="2147483719" r:id="rId7"/>
    <p:sldLayoutId id="2147483713" r:id="rId8"/>
  </p:sldLayoutIdLst>
  <p:hf sldNum="0" hdr="0" dt="0"/>
  <p:txStyles>
    <p:titleStyle>
      <a:lvl1pPr algn="l" defTabSz="872722" rtl="0" eaLnBrk="1" latinLnBrk="0" hangingPunct="1">
        <a:spcBef>
          <a:spcPct val="0"/>
        </a:spcBef>
        <a:buNone/>
        <a:defRPr sz="26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22250" algn="l" defTabSz="872722" rtl="0" eaLnBrk="1" latinLnBrk="0" hangingPunct="1">
        <a:spcBef>
          <a:spcPts val="0"/>
        </a:spcBef>
        <a:spcAft>
          <a:spcPts val="600"/>
        </a:spcAft>
        <a:buClr>
          <a:srgbClr val="608BA3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23495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36625" indent="-214313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9550" indent="-20955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73075" indent="-236538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lphaL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512" userDrawn="1">
          <p15:clr>
            <a:srgbClr val="F26B43"/>
          </p15:clr>
        </p15:guide>
        <p15:guide id="4" pos="3219" userDrawn="1">
          <p15:clr>
            <a:srgbClr val="F26B43"/>
          </p15:clr>
        </p15:guide>
        <p15:guide id="5" pos="3021" userDrawn="1">
          <p15:clr>
            <a:srgbClr val="F26B43"/>
          </p15:clr>
        </p15:guide>
        <p15:guide id="12" pos="5705" userDrawn="1">
          <p15:clr>
            <a:srgbClr val="F26B43"/>
          </p15:clr>
        </p15:guide>
        <p15:guide id="14" orient="horz" pos="4020" userDrawn="1">
          <p15:clr>
            <a:srgbClr val="F26B43"/>
          </p15:clr>
        </p15:guide>
        <p15:guide id="15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295429" y="3671454"/>
            <a:ext cx="7484233" cy="70087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 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295339" y="4686633"/>
            <a:ext cx="7484323" cy="166199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Author (1), Author (2), Author (3) – “Calibri Light (Body) 20”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Example: M. KHALDI (1), G. LEE (2), S. PAULSEN (3)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1. Center/Faculty of ……, University of……, Country =&gt; Please don’t include more details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2. Center/Faculty of ……, University of……, Country =&gt; Please don’t include more details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3. Center/Faculty of ……, University of……, Country =&gt; Please don’t include more details</a:t>
            </a: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3230418" y="6102405"/>
            <a:ext cx="301044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=&gt; Please don’t include any logos!</a:t>
            </a:r>
          </a:p>
        </p:txBody>
      </p:sp>
    </p:spTree>
    <p:extLst>
      <p:ext uri="{BB962C8B-B14F-4D97-AF65-F5344CB8AC3E}">
        <p14:creationId xmlns:p14="http://schemas.microsoft.com/office/powerpoint/2010/main" val="330539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508653"/>
          </a:xfrm>
          <a:prstGeom prst="rect">
            <a:avLst/>
          </a:prstGeom>
        </p:spPr>
        <p:txBody>
          <a:bodyPr/>
          <a:lstStyle/>
          <a:p>
            <a:pPr lvl="2"/>
            <a:r>
              <a:rPr lang="de-DE" dirty="0"/>
              <a:t>This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aimed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/ at ……	</a:t>
            </a:r>
          </a:p>
          <a:p>
            <a:pPr lvl="2"/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……</a:t>
            </a:r>
          </a:p>
          <a:p>
            <a:pPr lvl="2"/>
            <a:r>
              <a:rPr lang="de-DE" dirty="0" err="1"/>
              <a:t>Based</a:t>
            </a:r>
            <a:r>
              <a:rPr lang="de-DE" dirty="0"/>
              <a:t> on / </a:t>
            </a:r>
            <a:r>
              <a:rPr lang="de-DE" dirty="0" err="1"/>
              <a:t>Using</a:t>
            </a:r>
            <a:r>
              <a:rPr lang="de-DE" dirty="0"/>
              <a:t> ….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…..</a:t>
            </a:r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  <a:p>
            <a:pPr marL="479425" lvl="4" indent="0">
              <a:buNone/>
            </a:pPr>
            <a:endParaRPr lang="de-DE" dirty="0"/>
          </a:p>
          <a:p>
            <a:pPr lvl="2"/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…. / </a:t>
            </a:r>
            <a:r>
              <a:rPr lang="de-DE" dirty="0" err="1"/>
              <a:t>resolves</a:t>
            </a:r>
            <a:r>
              <a:rPr lang="de-DE" dirty="0"/>
              <a:t> / </a:t>
            </a:r>
            <a:r>
              <a:rPr lang="de-DE" dirty="0" err="1"/>
              <a:t>adds</a:t>
            </a:r>
            <a:r>
              <a:rPr lang="de-DE" dirty="0"/>
              <a:t> / …… (</a:t>
            </a:r>
            <a:r>
              <a:rPr lang="de-DE" dirty="0" err="1"/>
              <a:t>detail</a:t>
            </a:r>
            <a:r>
              <a:rPr lang="de-DE" dirty="0"/>
              <a:t> </a:t>
            </a:r>
            <a:r>
              <a:rPr lang="de-DE" dirty="0" err="1"/>
              <a:t>briefly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implications</a:t>
            </a:r>
            <a:r>
              <a:rPr lang="de-DE" dirty="0"/>
              <a:t> / </a:t>
            </a:r>
            <a:r>
              <a:rPr lang="de-DE" dirty="0" err="1"/>
              <a:t>usefulness</a:t>
            </a:r>
            <a:r>
              <a:rPr lang="de-DE" dirty="0"/>
              <a:t> / </a:t>
            </a:r>
            <a:r>
              <a:rPr lang="de-DE" dirty="0" err="1"/>
              <a:t>clealry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of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/ Clear </a:t>
            </a:r>
            <a:r>
              <a:rPr lang="de-DE" dirty="0" err="1"/>
              <a:t>take-home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)</a:t>
            </a:r>
            <a:br>
              <a:rPr lang="de-DE" dirty="0"/>
            </a:br>
            <a:br>
              <a:rPr lang="de-DE" dirty="0"/>
            </a:br>
            <a:r>
              <a:rPr lang="de-DE" dirty="0"/>
              <a:t>PLEASE KEEP IT SHORT !</a:t>
            </a:r>
            <a:br>
              <a:rPr lang="de-DE" dirty="0"/>
            </a:b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Conclusions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1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452492" y="3365896"/>
            <a:ext cx="5861689" cy="943326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Thank you!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533083" y="3837559"/>
            <a:ext cx="7902155" cy="15388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First Name Last Name of Presenting Author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only your name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/>
              <a:t>……….@.........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only your email address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Please keep this slide on display to allow interested colleagues to note your email address… You will have 3 minutes for Questions &amp; Answers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533083" y="5537691"/>
            <a:ext cx="748432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Sponsors / Partners: ……………………………….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=&gt; You can insert names of sponsors or partners. You also can cite names of colleagues who helped you (please do not insert logos). If not, please delete this section!</a:t>
            </a:r>
          </a:p>
        </p:txBody>
      </p:sp>
    </p:spTree>
    <p:extLst>
      <p:ext uri="{BB962C8B-B14F-4D97-AF65-F5344CB8AC3E}">
        <p14:creationId xmlns:p14="http://schemas.microsoft.com/office/powerpoint/2010/main" val="203495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533992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You have exactly 12 min to present your paper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include many slides. Keep it simple and short (max. 15 slides)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Start with the background information / motivation of your research / Why your study needs to be done? / Goals / etc. (using bullets / no text)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Attract the audience with a convincing motivation / open questions / the problem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include text… Explain orally your findings… Please don’t read from the screen!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Always click on “insert” to insert figures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use many colours and animations… Only if really needed!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change this template please and use the fonts / sizes displayed on the next slide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Keep it short, short, short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/ Opening / Motivation/ Goals …etc.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5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/ Opening / Motivation/ Goals …etc.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6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 err="1">
                <a:solidFill>
                  <a:srgbClr val="ECEDF1"/>
                </a:solidFill>
              </a:rPr>
              <a:t>Plery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69405" y="-7246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0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44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/ Today’s presentation / Agenda / …etc.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6" y="150987"/>
            <a:ext cx="97873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Paper ID: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…..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877985"/>
          </a:xfrm>
          <a:prstGeom prst="rect">
            <a:avLst/>
          </a:prstGeom>
        </p:spPr>
        <p:txBody>
          <a:bodyPr/>
          <a:lstStyle/>
          <a:p>
            <a:r>
              <a:rPr lang="de-DE" sz="2400" dirty="0"/>
              <a:t>1.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2.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3.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4.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5.</a:t>
            </a:r>
            <a:br>
              <a:rPr lang="de-DE" dirty="0"/>
            </a:br>
            <a:br>
              <a:rPr lang="de-DE" dirty="0"/>
            </a:b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4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65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</a:t>
            </a:r>
            <a:r>
              <a:rPr lang="ar-EG"/>
              <a:t>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1. Title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20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2.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73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3.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94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4.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46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5.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endParaRPr lang="de-DE" dirty="0"/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60107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er Nature">
  <a:themeElements>
    <a:clrScheme name="Brand">
      <a:dk1>
        <a:srgbClr val="58595B"/>
      </a:dk1>
      <a:lt1>
        <a:srgbClr val="FFFFFF"/>
      </a:lt1>
      <a:dk2>
        <a:srgbClr val="B1B1B3"/>
      </a:dk2>
      <a:lt2>
        <a:srgbClr val="7E7F82"/>
      </a:lt2>
      <a:accent1>
        <a:srgbClr val="183642"/>
      </a:accent1>
      <a:accent2>
        <a:srgbClr val="3C9CD7"/>
      </a:accent2>
      <a:accent3>
        <a:srgbClr val="DB1830"/>
      </a:accent3>
      <a:accent4>
        <a:srgbClr val="CEDBE0"/>
      </a:accent4>
      <a:accent5>
        <a:srgbClr val="608BA3"/>
      </a:accent5>
      <a:accent6>
        <a:srgbClr val="8FAEC1"/>
      </a:accent6>
      <a:hlink>
        <a:srgbClr val="3C9CD7"/>
      </a:hlink>
      <a:folHlink>
        <a:srgbClr val="00B8B0"/>
      </a:folHlink>
    </a:clrScheme>
    <a:fontScheme name="Springer Natur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 anchorCtr="1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>
          <a:defRPr sz="1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G100002_Springer Nature Template_v09" id="{5EBB6193-EBDE-41C7-8CC4-782CB1067C25}" vid="{11D249A1-EC82-48F6-BFDD-2F3C33587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389</TotalTime>
  <Words>1047</Words>
  <Application>Microsoft Office PowerPoint</Application>
  <PresentationFormat>A4 Paper (210x297 mm)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Calibri Light</vt:lpstr>
      <vt:lpstr>Springer Nature</vt:lpstr>
      <vt:lpstr>Title of my presentation – “Calibri (Headings) 24”   </vt:lpstr>
      <vt:lpstr>Background / Opening / Motivation/ Goals …etc. </vt:lpstr>
      <vt:lpstr>Background / Opening / Motivation/ Goals …etc. </vt:lpstr>
      <vt:lpstr>Outline / Today’s presentation / Agenda / …etc.</vt:lpstr>
      <vt:lpstr>1. Title </vt:lpstr>
      <vt:lpstr>2. Title </vt:lpstr>
      <vt:lpstr>3. Title</vt:lpstr>
      <vt:lpstr>4. Title </vt:lpstr>
      <vt:lpstr>5. Title </vt:lpstr>
      <vt:lpstr>Conclusions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my poster this is the title of my paper this is the title of my poster</dc:title>
  <dc:creator>Nabil Khelifi</dc:creator>
  <cp:lastModifiedBy>raneem.ierek@gmail.com</cp:lastModifiedBy>
  <cp:revision>47</cp:revision>
  <cp:lastPrinted>2015-06-04T08:29:30Z</cp:lastPrinted>
  <dcterms:created xsi:type="dcterms:W3CDTF">2017-10-14T04:18:57Z</dcterms:created>
  <dcterms:modified xsi:type="dcterms:W3CDTF">2022-09-25T11:48:16Z</dcterms:modified>
</cp:coreProperties>
</file>